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300" r:id="rId3"/>
    <p:sldId id="299" r:id="rId4"/>
    <p:sldId id="284" r:id="rId5"/>
    <p:sldId id="270" r:id="rId6"/>
    <p:sldId id="256" r:id="rId7"/>
    <p:sldId id="297" r:id="rId8"/>
    <p:sldId id="260" r:id="rId9"/>
    <p:sldId id="301" r:id="rId10"/>
    <p:sldId id="282" r:id="rId11"/>
    <p:sldId id="257" r:id="rId12"/>
    <p:sldId id="259" r:id="rId13"/>
    <p:sldId id="258" r:id="rId14"/>
    <p:sldId id="274" r:id="rId15"/>
    <p:sldId id="290" r:id="rId16"/>
    <p:sldId id="288" r:id="rId17"/>
    <p:sldId id="289" r:id="rId18"/>
    <p:sldId id="287" r:id="rId19"/>
    <p:sldId id="286" r:id="rId20"/>
    <p:sldId id="293" r:id="rId21"/>
    <p:sldId id="261" r:id="rId22"/>
    <p:sldId id="271" r:id="rId23"/>
    <p:sldId id="272" r:id="rId24"/>
    <p:sldId id="263" r:id="rId25"/>
    <p:sldId id="279" r:id="rId26"/>
    <p:sldId id="292" r:id="rId27"/>
    <p:sldId id="264" r:id="rId28"/>
    <p:sldId id="273" r:id="rId29"/>
    <p:sldId id="295" r:id="rId30"/>
    <p:sldId id="296" r:id="rId31"/>
    <p:sldId id="298" r:id="rId32"/>
    <p:sldId id="303" r:id="rId33"/>
    <p:sldId id="302" r:id="rId34"/>
    <p:sldId id="266" r:id="rId35"/>
    <p:sldId id="268" r:id="rId36"/>
    <p:sldId id="269" r:id="rId37"/>
    <p:sldId id="276" r:id="rId38"/>
    <p:sldId id="27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8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049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870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863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514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346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238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149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750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635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23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17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981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977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864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35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277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1ECF6-235D-49A9-8EE5-18757E80DB10}" type="datetimeFigureOut">
              <a:rPr lang="es-PE" smtClean="0"/>
              <a:t>16/07/2025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3874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geometry.com/geometria/triangulo-rectangulo/triangulo-rectangulo-pitagoras-formulas-propiedades.htm#google_vignett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F3FE-1A83-F261-1994-A20111A7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5A33C0-04BE-42D6-12CC-DED6C1B8F45E}"/>
              </a:ext>
            </a:extLst>
          </p:cNvPr>
          <p:cNvSpPr/>
          <p:nvPr/>
        </p:nvSpPr>
        <p:spPr>
          <a:xfrm>
            <a:off x="1625577" y="1483309"/>
            <a:ext cx="8940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PRESENTACIÓN GRUPAL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40A9CC-BEC0-6B38-531F-E0589E41EC85}"/>
              </a:ext>
            </a:extLst>
          </p:cNvPr>
          <p:cNvSpPr txBox="1"/>
          <p:nvPr/>
        </p:nvSpPr>
        <p:spPr>
          <a:xfrm>
            <a:off x="2398425" y="2750615"/>
            <a:ext cx="539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/>
              <a:t>INTEGRANTES: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17C7B9-2A4F-A57D-8AAE-E70A4D3E9AD2}"/>
              </a:ext>
            </a:extLst>
          </p:cNvPr>
          <p:cNvSpPr txBox="1"/>
          <p:nvPr/>
        </p:nvSpPr>
        <p:spPr>
          <a:xfrm>
            <a:off x="3397770" y="3429000"/>
            <a:ext cx="5396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/>
              <a:t>1.-</a:t>
            </a:r>
          </a:p>
          <a:p>
            <a:r>
              <a:rPr lang="es-PE" sz="3200" b="1" dirty="0"/>
              <a:t>2.-</a:t>
            </a:r>
          </a:p>
        </p:txBody>
      </p:sp>
    </p:spTree>
    <p:extLst>
      <p:ext uri="{BB962C8B-B14F-4D97-AF65-F5344CB8AC3E}">
        <p14:creationId xmlns:p14="http://schemas.microsoft.com/office/powerpoint/2010/main" val="343560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ABFD-3EA6-D723-2790-9607784C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98A28F-A458-B3C0-C8B5-BDC4E356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7DEF08-7F8B-44AE-7D3E-AA33B40C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3" y="1400134"/>
            <a:ext cx="4417102" cy="34581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2347FD-1162-245C-B83B-D836727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852" y="1293389"/>
            <a:ext cx="4866808" cy="473934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151C9D1-44F1-879B-93B2-138ACB167D60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5968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45ADF6-5FFD-D72F-4006-0B3E7458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DF88D24-DAD2-9C9F-B893-E15DE9A2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3" y="1379843"/>
            <a:ext cx="5316512" cy="38584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576ADA-E075-8088-A066-71FE7583A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843"/>
            <a:ext cx="5816182" cy="3272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E4AC24-40F1-04D4-0569-5EF2B138AA0A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2: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97473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85099-88FC-BEDE-220F-6B829260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0374EB-C78D-C4F1-115B-C1CC2BA7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6F57FA-6579-F02E-A77F-DCD7D034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4" y="1059886"/>
            <a:ext cx="5616316" cy="42285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5AE9FE-F586-2DC4-A523-BC4FD6F3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793" y="1350809"/>
            <a:ext cx="5546362" cy="31283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94D35A5-5E30-34B0-022A-76F421E7FB53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3: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007504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8A77-1E67-E366-9F6F-1236D1A7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B9BC2D-3402-675C-86A6-45F68D57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DC7E89-AD29-72A5-8EB5-683D5989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56" y="1566824"/>
            <a:ext cx="5766216" cy="45087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00D824-80EA-1E5C-6B05-5E6AB2B0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1" y="1522448"/>
            <a:ext cx="3997380" cy="3813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1090394-E0E7-2775-3269-DC91834260AC}"/>
                  </a:ext>
                </a:extLst>
              </p:cNvPr>
              <p:cNvSpPr txBox="1"/>
              <p:nvPr/>
            </p:nvSpPr>
            <p:spPr>
              <a:xfrm>
                <a:off x="3009179" y="5406395"/>
                <a:ext cx="12417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1090394-E0E7-2775-3269-DC9183426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179" y="5406395"/>
                <a:ext cx="12417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0A16800-4CF5-B25D-05D2-1150385858C2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4: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49590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D10-0435-76FE-E55A-6290B3A0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E9D7B1-D3C7-62E1-A077-44E99C0A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F8A1C8F7-2F62-2EF1-331C-BE958BAA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3" t="30732" r="33890" b="53749"/>
          <a:stretch>
            <a:fillRect/>
          </a:stretch>
        </p:blipFill>
        <p:spPr>
          <a:xfrm>
            <a:off x="1199212" y="1553731"/>
            <a:ext cx="4047346" cy="28736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009A9C-7957-AD23-4159-62C54884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76" y="1372211"/>
            <a:ext cx="5346494" cy="44133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B63EFF-A343-0AFE-B7C8-4CB33231BE5B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5: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365693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0A8D-7EAE-878E-89DD-25E55532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329F89-2BDE-385F-1AD2-6C6F1214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C7015977-3353-6977-FBAB-D683F436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52754" r="65577" b="30579"/>
          <a:stretch>
            <a:fillRect/>
          </a:stretch>
        </p:blipFill>
        <p:spPr>
          <a:xfrm>
            <a:off x="866931" y="1714778"/>
            <a:ext cx="5141626" cy="37338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39C165D-BE24-58CB-9AC3-10FF8FA5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34" y="1714778"/>
            <a:ext cx="4826832" cy="46094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B6CF36-5256-6F46-EDCE-83AC5D7256B5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6: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6417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2F5E-1ADC-1B3C-A408-3539CCB13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600B7B-FDF2-ECD1-4627-E487283F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B71207-D2D6-339B-4AC1-8CB3A8F1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84" y="1345151"/>
            <a:ext cx="5515745" cy="42963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EA88E4-05DA-ABA2-95B8-D9676198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56" y="1672839"/>
            <a:ext cx="5268060" cy="47631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20123-4130-59D0-3B4C-702212B265A8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7: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315367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9322-FE9F-82B9-CB55-42279934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E91603-1BE2-EC87-B125-3C555C3E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9E07D30-F22B-A6E0-8628-D7E4C6A65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9" r="65577" b="16154"/>
          <a:stretch>
            <a:fillRect/>
          </a:stretch>
        </p:blipFill>
        <p:spPr>
          <a:xfrm>
            <a:off x="539107" y="1660161"/>
            <a:ext cx="5284372" cy="3537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8EC97E-D0F0-AE3E-8AA5-94B1A121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0161"/>
            <a:ext cx="5852576" cy="45885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D146FDF-FEBA-ECAD-28C8-6FE70D53FBAA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8: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53658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41F3B-4C94-EC75-C1E9-BB4C4EB4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BB9C0C-92A4-0206-662E-5802EF5E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662" y="232486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BDFC57F-EF4A-F2EC-B6CF-236084B89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4" t="14994" r="33569" b="67957"/>
          <a:stretch>
            <a:fillRect/>
          </a:stretch>
        </p:blipFill>
        <p:spPr>
          <a:xfrm>
            <a:off x="0" y="0"/>
            <a:ext cx="3957404" cy="31497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0B73C7-5FD0-E233-5236-C1B7FBEB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59"/>
          <a:stretch>
            <a:fillRect/>
          </a:stretch>
        </p:blipFill>
        <p:spPr>
          <a:xfrm>
            <a:off x="3942199" y="2518348"/>
            <a:ext cx="8249801" cy="40790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B9B3437-EE38-120F-6BF2-D138C234DF9C}"/>
              </a:ext>
            </a:extLst>
          </p:cNvPr>
          <p:cNvSpPr txBox="1"/>
          <p:nvPr/>
        </p:nvSpPr>
        <p:spPr>
          <a:xfrm>
            <a:off x="3957404" y="2287515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9: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45213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3533-3342-84DF-7720-C72B525D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54E290-5284-1330-2C2B-F36D226D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8A6273A5-2383-73DB-50BA-F18D3BDAF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3" t="57617" r="33250" b="29487"/>
          <a:stretch>
            <a:fillRect/>
          </a:stretch>
        </p:blipFill>
        <p:spPr>
          <a:xfrm>
            <a:off x="549638" y="1916144"/>
            <a:ext cx="5776212" cy="340796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52D2018-BAAA-0E50-62B7-88DB13699410}"/>
              </a:ext>
            </a:extLst>
          </p:cNvPr>
          <p:cNvSpPr txBox="1"/>
          <p:nvPr/>
        </p:nvSpPr>
        <p:spPr>
          <a:xfrm>
            <a:off x="6740575" y="2263514"/>
            <a:ext cx="49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CALCULE LA ALTURA DEL TRAPECIO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236D2C-D74D-F77D-C2E4-8BB14A5E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75" y="2978473"/>
            <a:ext cx="4877481" cy="281979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B5FF969-FA46-8D4E-D4DC-A394572810A3}"/>
              </a:ext>
            </a:extLst>
          </p:cNvPr>
          <p:cNvSpPr txBox="1"/>
          <p:nvPr/>
        </p:nvSpPr>
        <p:spPr>
          <a:xfrm>
            <a:off x="6740575" y="1454479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10: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61905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02D5-C3DC-2ED8-725B-726A2D0E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EAC14AF-6CE4-4F6F-E54C-B3D63BA78E31}"/>
              </a:ext>
            </a:extLst>
          </p:cNvPr>
          <p:cNvSpPr/>
          <p:nvPr/>
        </p:nvSpPr>
        <p:spPr>
          <a:xfrm>
            <a:off x="1924234" y="1543668"/>
            <a:ext cx="86733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DESDE AQUÍ RESUELVA 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ANOTE EN SU LIBRO</a:t>
            </a:r>
            <a:endParaRPr lang="es-P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26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5011-946D-DC15-C4B7-249252D7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FED38B-D748-EFF9-A884-3F0E98D2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A4B38A2E-1D89-9454-C8EC-265E96264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0" t="81005"/>
          <a:stretch>
            <a:fillRect/>
          </a:stretch>
        </p:blipFill>
        <p:spPr>
          <a:xfrm>
            <a:off x="897648" y="1667234"/>
            <a:ext cx="4363900" cy="36157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5A86DF-C6C6-D97D-7C1C-BC1B56A1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6800"/>
            <a:ext cx="5576382" cy="47057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3FAF6B-99C1-FFEC-7F2C-390F7D567C40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11: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392598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B293-8D1B-C522-9FA9-B89D4499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3BC051-090D-E56D-6F20-4F7F1449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83A49B-B682-31C6-8EDF-A85E2A2C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85" y="2399394"/>
            <a:ext cx="6215922" cy="3438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F0EDAE-FE5E-8270-48ED-E37A3C30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28" y="1254753"/>
            <a:ext cx="4836828" cy="43484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65A1391-C466-63F1-D430-EFEC56DD503A}"/>
              </a:ext>
            </a:extLst>
          </p:cNvPr>
          <p:cNvSpPr txBox="1"/>
          <p:nvPr/>
        </p:nvSpPr>
        <p:spPr>
          <a:xfrm>
            <a:off x="6096000" y="110455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12: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71755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64E6-67B1-E3C8-4760-19BAA333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94E387-9B14-125C-1192-B2D8CCD2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CCE4A6-1BE8-F58B-5638-397F12C9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05" t="32763"/>
          <a:stretch>
            <a:fillRect/>
          </a:stretch>
        </p:blipFill>
        <p:spPr>
          <a:xfrm>
            <a:off x="1283214" y="2518348"/>
            <a:ext cx="3387716" cy="240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4DC3806-FFE7-834C-901A-5534A9F9F6F8}"/>
                  </a:ext>
                </a:extLst>
              </p:cNvPr>
              <p:cNvSpPr txBox="1"/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4DC3806-FFE7-834C-901A-5534A9F9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F2B376B0-5DBB-1CB3-3A7F-092576716662}"/>
              </a:ext>
            </a:extLst>
          </p:cNvPr>
          <p:cNvSpPr txBox="1"/>
          <p:nvPr/>
        </p:nvSpPr>
        <p:spPr>
          <a:xfrm>
            <a:off x="341884" y="5022002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288D3F-4B6B-65B9-20EF-AA6E0A154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89551"/>
            <a:ext cx="5071988" cy="31620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C7A433-0C10-00AE-6439-DCCFFD83AF2C}"/>
              </a:ext>
            </a:extLst>
          </p:cNvPr>
          <p:cNvSpPr txBox="1"/>
          <p:nvPr/>
        </p:nvSpPr>
        <p:spPr>
          <a:xfrm>
            <a:off x="909403" y="1143500"/>
            <a:ext cx="3647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CUADRADO INSCRITO EN UN TRIÁNGULO: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CAEF14-8B24-FD9D-DCC9-320878EC8787}"/>
              </a:ext>
            </a:extLst>
          </p:cNvPr>
          <p:cNvSpPr txBox="1"/>
          <p:nvPr/>
        </p:nvSpPr>
        <p:spPr>
          <a:xfrm>
            <a:off x="6260892" y="1164035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13: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07831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B76A2-870A-F80F-8805-18A38478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22B0AD-AE6D-4D66-6899-B4A3161F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3582BA8-9873-558E-9CAA-1B406A22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05" t="32763"/>
          <a:stretch>
            <a:fillRect/>
          </a:stretch>
        </p:blipFill>
        <p:spPr>
          <a:xfrm>
            <a:off x="1283214" y="2518348"/>
            <a:ext cx="3387716" cy="24011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317043-09DE-2BAC-287F-1656BF229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31" y="1975045"/>
            <a:ext cx="5860050" cy="4379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EE43BF6-C2CA-BC8F-08AE-1BCCF8FB6D15}"/>
                  </a:ext>
                </a:extLst>
              </p:cNvPr>
              <p:cNvSpPr txBox="1"/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EE43BF6-C2CA-BC8F-08AE-1BCCF8FB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D59BD39F-D9EA-3202-A994-881EEF09F1F2}"/>
              </a:ext>
            </a:extLst>
          </p:cNvPr>
          <p:cNvSpPr txBox="1"/>
          <p:nvPr/>
        </p:nvSpPr>
        <p:spPr>
          <a:xfrm>
            <a:off x="341884" y="5022002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D28783-63D7-48CF-F509-9D712BFA9E6E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14: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62006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73C3-F394-C429-198B-D2580B4D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B209E7-97F1-A3C6-E1DD-14841109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1723AA-7AE8-FB74-9253-B2B0AE11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39" y="1888125"/>
            <a:ext cx="5376472" cy="4437724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CE3EF810-68FB-CCC6-B56F-56D3324C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4" t="50000" r="34957" b="10383"/>
          <a:stretch>
            <a:fillRect/>
          </a:stretch>
        </p:blipFill>
        <p:spPr>
          <a:xfrm>
            <a:off x="1331212" y="1474149"/>
            <a:ext cx="3319230" cy="48517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F84EC43-195F-13C3-6406-301CD9F3329D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15: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41408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92D1-A80D-09C3-1B08-6D5AB744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8E15B2-333C-EBD9-57E0-07769B25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42A1E8-B4C1-756A-B078-9BACFD22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5" y="1051406"/>
            <a:ext cx="4267200" cy="4965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38E3C6-E650-6ED8-8AE3-BAF7212F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701" y="1600169"/>
            <a:ext cx="5712754" cy="49109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ED9967-B3E4-AD11-4339-1D22F9ACAA90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16: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680427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0A24-6331-DA1C-3861-EDB3B7D5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82C4E3-220E-0701-E134-C0BC02B0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D06C2A-3551-3CAF-6151-7FE230BA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17" y="1700880"/>
            <a:ext cx="6155964" cy="34562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18EC8A-668E-5A28-7995-0478C14C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9" y="1916289"/>
            <a:ext cx="4716904" cy="246875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F6D66DF-5D8F-59F6-8A50-82A58DCEEAB5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18: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428942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0A9F1-4FFB-D894-AF57-8E211D41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B08676-861F-E030-1224-D7D02E5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2FFA3DA-219F-6B89-F6C1-967E57DE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9" y="1916289"/>
            <a:ext cx="4716904" cy="24687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912719-E4B3-4B4B-A083-1826EB366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88" y="1483037"/>
            <a:ext cx="5441700" cy="467141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A48906C-BD3E-2FCB-F641-9715B6CADA21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19: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972697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4C275-4170-EEA1-C65B-54170702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3A1470-EF67-DDDC-E371-8B710283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F0ED8F-C402-360E-B72B-C74B0648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89" y="2092424"/>
            <a:ext cx="5586334" cy="38746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10A763-7A90-C957-6C38-3A3F3AB5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1" y="1916289"/>
            <a:ext cx="4716904" cy="246875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53CDF7-87D5-F76C-F932-6B7BDF9D1030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20: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2183632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26817-25D4-358E-1F1E-16841594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8E5721-F5BA-8A1C-D27F-5095C2E7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DD23E-D0E5-0726-D535-43FEB353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8" y="1311126"/>
            <a:ext cx="5016708" cy="44456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013AF5-92C7-6F78-4B48-B5EDC46C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963" y="1726633"/>
            <a:ext cx="4445738" cy="46039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C6C4A-B58E-9B81-130C-C1971CD0126D}"/>
              </a:ext>
            </a:extLst>
          </p:cNvPr>
          <p:cNvSpPr txBox="1"/>
          <p:nvPr/>
        </p:nvSpPr>
        <p:spPr>
          <a:xfrm>
            <a:off x="6425784" y="999010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21: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16752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4EA98-2FDF-FFC3-8A9F-71F56C9FE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E2F17B-AAF9-3DC4-189A-D941825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6" name="Imagen 5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91E1E9CF-9AB8-B4AE-1D1E-7898B72F8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55082" r="50000" b="16918"/>
          <a:stretch>
            <a:fillRect/>
          </a:stretch>
        </p:blipFill>
        <p:spPr>
          <a:xfrm>
            <a:off x="5896131" y="1017859"/>
            <a:ext cx="5716250" cy="513251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5E7B12C-D41F-4634-44FA-049CE2A7E2F1}"/>
              </a:ext>
            </a:extLst>
          </p:cNvPr>
          <p:cNvSpPr txBox="1"/>
          <p:nvPr/>
        </p:nvSpPr>
        <p:spPr>
          <a:xfrm>
            <a:off x="3255364" y="2130561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9537AE6-9323-8CE4-8EB2-C43AF594935D}"/>
              </a:ext>
            </a:extLst>
          </p:cNvPr>
          <p:cNvSpPr txBox="1"/>
          <p:nvPr/>
        </p:nvSpPr>
        <p:spPr>
          <a:xfrm>
            <a:off x="6096000" y="5273975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85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5.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6252A41-FBE8-E85D-96CD-7C042871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8" y="2499893"/>
            <a:ext cx="4956750" cy="270154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5376AF1-4708-5F2B-67BF-C40EDE50B02F}"/>
              </a:ext>
            </a:extLst>
          </p:cNvPr>
          <p:cNvSpPr txBox="1"/>
          <p:nvPr/>
        </p:nvSpPr>
        <p:spPr>
          <a:xfrm>
            <a:off x="579619" y="1062475"/>
            <a:ext cx="3647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CUADRADO INSCRITO EN UN TRIÁNGULO:</a:t>
            </a:r>
          </a:p>
        </p:txBody>
      </p:sp>
    </p:spTree>
    <p:extLst>
      <p:ext uri="{BB962C8B-B14F-4D97-AF65-F5344CB8AC3E}">
        <p14:creationId xmlns:p14="http://schemas.microsoft.com/office/powerpoint/2010/main" val="451267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6D9B-EEFF-34B2-7A21-62E8D72B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803411-C69A-55F9-FEC8-72603883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6A2EB8-A3D2-DEB8-4B85-6FBF5E80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06" y="1781066"/>
            <a:ext cx="5946100" cy="45550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1CA1EB-794A-7EAE-AA1A-47EE65D90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28" y="1311126"/>
            <a:ext cx="5016708" cy="444561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2BA2C3-3E24-DED8-2775-33DC09F6EFDF}"/>
              </a:ext>
            </a:extLst>
          </p:cNvPr>
          <p:cNvSpPr txBox="1"/>
          <p:nvPr/>
        </p:nvSpPr>
        <p:spPr>
          <a:xfrm>
            <a:off x="6320852" y="1024762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22: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878188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7AF3A-D4CD-7D8E-500E-8F79C377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2640BE-725E-57A7-D9FA-990D569E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2050" name="Picture 2" descr="Ejercicios de geometría pre universitaria | UNMSM 2011-II | Ejercicios de  examen de admisión.">
            <a:extLst>
              <a:ext uri="{FF2B5EF4-FFF2-40B4-BE49-F238E27FC236}">
                <a16:creationId xmlns:a16="http://schemas.microsoft.com/office/drawing/2014/main" id="{78FCD35D-AB15-A0E5-6533-9F5B9C50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55" y="1896234"/>
            <a:ext cx="6375814" cy="358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CFB5D64-CADF-ABE8-5C12-72CC8707C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1" y="1032773"/>
            <a:ext cx="4626966" cy="53133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F34834-1ED8-9CFB-73BE-DCC8FD55C592}"/>
              </a:ext>
            </a:extLst>
          </p:cNvPr>
          <p:cNvSpPr txBox="1"/>
          <p:nvPr/>
        </p:nvSpPr>
        <p:spPr>
          <a:xfrm>
            <a:off x="6320852" y="782388"/>
            <a:ext cx="3117954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PROBLEMA 23: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3874488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AB640-C964-6E4B-7729-B29EFAAE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6CB9335-D237-6EB5-80B3-FC509033053A}"/>
              </a:ext>
            </a:extLst>
          </p:cNvPr>
          <p:cNvSpPr/>
          <p:nvPr/>
        </p:nvSpPr>
        <p:spPr>
          <a:xfrm>
            <a:off x="1742890" y="2967335"/>
            <a:ext cx="87062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FIN DE LA SESIÓN</a:t>
            </a:r>
          </a:p>
        </p:txBody>
      </p:sp>
    </p:spTree>
    <p:extLst>
      <p:ext uri="{BB962C8B-B14F-4D97-AF65-F5344CB8AC3E}">
        <p14:creationId xmlns:p14="http://schemas.microsoft.com/office/powerpoint/2010/main" val="386976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C63EF-E6BF-5E75-9826-B1F24F29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AC9BFA6-8405-1502-0B43-6302AF7255DA}"/>
              </a:ext>
            </a:extLst>
          </p:cNvPr>
          <p:cNvSpPr/>
          <p:nvPr/>
        </p:nvSpPr>
        <p:spPr>
          <a:xfrm>
            <a:off x="3683" y="1189646"/>
            <a:ext cx="117349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Teoremas extras sobre semejanza</a:t>
            </a:r>
          </a:p>
          <a:p>
            <a:pPr algn="ctr"/>
            <a:endParaRPr lang="es-P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A258B7-BF7C-B82F-1881-37BD56E85E79}"/>
              </a:ext>
            </a:extLst>
          </p:cNvPr>
          <p:cNvSpPr txBox="1"/>
          <p:nvPr/>
        </p:nvSpPr>
        <p:spPr>
          <a:xfrm>
            <a:off x="1708879" y="2963587"/>
            <a:ext cx="86643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dirty="0">
                <a:hlinkClick r:id="rId2"/>
              </a:rPr>
              <a:t>https://gogeometry.com/geometria/triangulo-rectangulo/triangulo-rectangulo-pitagoras-formulas-propiedades.htm#google_vignette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93580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6DF0-681E-A371-65B3-7CB67CB2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5F9A5C9-4489-9AD4-9645-33B5E469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AA8267-BE5B-94E3-7CCE-A9E91C3F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17" y="1404514"/>
            <a:ext cx="4507044" cy="4618602"/>
          </a:xfrm>
          <a:prstGeom prst="rect">
            <a:avLst/>
          </a:prstGeom>
        </p:spPr>
      </p:pic>
      <p:pic>
        <p:nvPicPr>
          <p:cNvPr id="1026" name="Picture 2" descr="Matemáticas - #geometríaplana ✍️Geometría:Teorema del producto de dos lados.  | Facebook">
            <a:extLst>
              <a:ext uri="{FF2B5EF4-FFF2-40B4-BE49-F238E27FC236}">
                <a16:creationId xmlns:a16="http://schemas.microsoft.com/office/drawing/2014/main" id="{0B7A7DA4-3AB9-1C3B-FD18-8958BBD2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4" y="1053709"/>
            <a:ext cx="4696924" cy="532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55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EEFD-1792-2363-1C4B-14EF4E71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DC8127-C37B-D8CD-A8C2-062CED4D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B4BDFB-61E2-F844-9B37-B11E9B95F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6" y="1395521"/>
            <a:ext cx="4117300" cy="45466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D56315-0CE3-9846-CB07-EB24F0984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1146"/>
            <a:ext cx="370574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9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0700-C2DB-B111-0B6C-6F8D9608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8D940B-9A9A-FE68-8ED6-A41121CA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23B4BE-951B-662B-E742-A5BA0C2D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5" y="958460"/>
            <a:ext cx="9603700" cy="33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5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5ECD-7252-3A18-C1AA-9180F143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30741AA-29EC-FAF2-DC97-61F2747D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267DA3-0F56-9D6C-926B-72C9440B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5" y="733053"/>
            <a:ext cx="4567002" cy="5801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DD7387-E141-D49D-FBFA-716FDD77E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79" y="1485795"/>
            <a:ext cx="4596984" cy="38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4BCA5-056E-BA95-4169-A5A1DE58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FEA334-C6B0-54BE-9E51-8E2D989E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8DC5EB-3177-967D-5113-8BC290AD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0" y="1319050"/>
            <a:ext cx="5466414" cy="33639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3E4CB0-3177-AD60-DF4A-514B6660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754" y="1319050"/>
            <a:ext cx="4567004" cy="50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6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D7B2-001B-8CD0-FDF1-E4284F2B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CB0693-48F5-256B-6CB0-A97E8DE7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ACAB01-E439-9F78-8E05-26614B7C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7232"/>
            <a:ext cx="5496394" cy="53629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8F1F8B3-7F3A-D19A-B66C-392D2B5ADB5A}"/>
              </a:ext>
            </a:extLst>
          </p:cNvPr>
          <p:cNvSpPr txBox="1"/>
          <p:nvPr/>
        </p:nvSpPr>
        <p:spPr>
          <a:xfrm>
            <a:off x="6395804" y="5690768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85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7.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683F2C-EC3A-5071-0B05-58CE3ED3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0" y="1547485"/>
            <a:ext cx="5466412" cy="37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5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0CD22-4A66-5D2C-9DE3-C277DB56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3CDA17-A9AF-1729-3FD4-93C8825D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89EA56-CF9F-CFC3-8777-8AB02F70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4" y="859442"/>
            <a:ext cx="5766220" cy="43671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CF70B3D-5FAF-4B30-A113-D07A333947F3}"/>
              </a:ext>
            </a:extLst>
          </p:cNvPr>
          <p:cNvSpPr txBox="1"/>
          <p:nvPr/>
        </p:nvSpPr>
        <p:spPr>
          <a:xfrm>
            <a:off x="554634" y="5711252"/>
            <a:ext cx="37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9BC1842-3885-C732-D820-2AA69243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081" t="37699" b="16604"/>
          <a:stretch>
            <a:fillRect/>
          </a:stretch>
        </p:blipFill>
        <p:spPr>
          <a:xfrm>
            <a:off x="2293494" y="5352991"/>
            <a:ext cx="1873772" cy="15496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14A427-D946-4EE4-EBDD-3E01BDB4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344" y="962917"/>
            <a:ext cx="4091267" cy="57062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80074E8-246D-FD4B-F741-012E012ABAF2}"/>
              </a:ext>
            </a:extLst>
          </p:cNvPr>
          <p:cNvSpPr txBox="1"/>
          <p:nvPr/>
        </p:nvSpPr>
        <p:spPr>
          <a:xfrm>
            <a:off x="7090344" y="5895083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86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8.</a:t>
            </a:r>
          </a:p>
        </p:txBody>
      </p:sp>
    </p:spTree>
    <p:extLst>
      <p:ext uri="{BB962C8B-B14F-4D97-AF65-F5344CB8AC3E}">
        <p14:creationId xmlns:p14="http://schemas.microsoft.com/office/powerpoint/2010/main" val="346927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3294319-AB51-7A42-0237-BE1A63A2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183CAE7-9AED-16D9-47D8-152D96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08" y="981858"/>
            <a:ext cx="9935962" cy="5553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E4F7865-7C7A-65EB-203D-B102CB706E61}"/>
              </a:ext>
            </a:extLst>
          </p:cNvPr>
          <p:cNvSpPr txBox="1"/>
          <p:nvPr/>
        </p:nvSpPr>
        <p:spPr>
          <a:xfrm>
            <a:off x="5961089" y="5636302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87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12.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C400F0-4339-E031-1DF8-D7883B0FC2FC}"/>
              </a:ext>
            </a:extLst>
          </p:cNvPr>
          <p:cNvSpPr txBox="1"/>
          <p:nvPr/>
        </p:nvSpPr>
        <p:spPr>
          <a:xfrm>
            <a:off x="7824866" y="3897443"/>
            <a:ext cx="221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: </a:t>
            </a:r>
            <a:r>
              <a:rPr lang="es-ES" b="1" dirty="0" err="1">
                <a:solidFill>
                  <a:schemeClr val="bg1"/>
                </a:solidFill>
              </a:rPr>
              <a:t>antiparalalelas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61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1472-3FC8-C313-926A-8CA5CA02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AC22DE-46E9-671F-FEAF-464F5B6F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1E6E1FF4-DBFC-0A1D-D1BC-50507BB43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4" t="39999" r="8812" b="25247"/>
          <a:stretch>
            <a:fillRect/>
          </a:stretch>
        </p:blipFill>
        <p:spPr>
          <a:xfrm>
            <a:off x="7005235" y="1040421"/>
            <a:ext cx="4842076" cy="50873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606A964-0CDF-43FD-1C00-417462F304DE}"/>
              </a:ext>
            </a:extLst>
          </p:cNvPr>
          <p:cNvSpPr txBox="1"/>
          <p:nvPr/>
        </p:nvSpPr>
        <p:spPr>
          <a:xfrm>
            <a:off x="554634" y="5711252"/>
            <a:ext cx="37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557CCE3-C00E-9388-BD86-8105AACF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081" t="37699" b="16604"/>
          <a:stretch>
            <a:fillRect/>
          </a:stretch>
        </p:blipFill>
        <p:spPr>
          <a:xfrm>
            <a:off x="2293494" y="5352991"/>
            <a:ext cx="1873772" cy="15496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E6662A-49B1-500A-4CA3-906B3555D668}"/>
              </a:ext>
            </a:extLst>
          </p:cNvPr>
          <p:cNvSpPr txBox="1"/>
          <p:nvPr/>
        </p:nvSpPr>
        <p:spPr>
          <a:xfrm>
            <a:off x="7250242" y="5352991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88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4.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7557521-6AC2-7E3A-C713-0BF827F20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13" y="1383571"/>
            <a:ext cx="53169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D3356-05C8-61BA-40F9-FF40F490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AD6A95-85C8-165B-15A9-0ABCF5631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7D19C274-30B2-380A-7B11-318A5DB8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82316" r="65896" b="416"/>
          <a:stretch>
            <a:fillRect/>
          </a:stretch>
        </p:blipFill>
        <p:spPr>
          <a:xfrm>
            <a:off x="696256" y="2428406"/>
            <a:ext cx="4610896" cy="33727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94161A-8792-A8EF-0584-23FDB401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62" y="1456065"/>
            <a:ext cx="5639587" cy="34961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56EBDA-38BE-E497-DF99-14E63D2F1E91}"/>
              </a:ext>
            </a:extLst>
          </p:cNvPr>
          <p:cNvSpPr txBox="1"/>
          <p:nvPr/>
        </p:nvSpPr>
        <p:spPr>
          <a:xfrm>
            <a:off x="584616" y="1349115"/>
            <a:ext cx="5316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CUATERNA ARMÓNICA:</a:t>
            </a:r>
          </a:p>
          <a:p>
            <a:r>
              <a:rPr lang="es-PE" dirty="0"/>
              <a:t>SE FORMA CON UNA BISECTRIZ INTERIOR Y UNA BISECTRIZ EXTERIOR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9CA224-E3A8-C2BB-633D-81C6F0845F85}"/>
              </a:ext>
            </a:extLst>
          </p:cNvPr>
          <p:cNvSpPr txBox="1"/>
          <p:nvPr/>
        </p:nvSpPr>
        <p:spPr>
          <a:xfrm>
            <a:off x="5901128" y="5401935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LIBRO PÁG. 76 </a:t>
            </a:r>
          </a:p>
          <a:p>
            <a:r>
              <a:rPr lang="es-PE" b="1" dirty="0"/>
              <a:t>   EJERCICIO 4.</a:t>
            </a:r>
          </a:p>
        </p:txBody>
      </p:sp>
    </p:spTree>
    <p:extLst>
      <p:ext uri="{BB962C8B-B14F-4D97-AF65-F5344CB8AC3E}">
        <p14:creationId xmlns:p14="http://schemas.microsoft.com/office/powerpoint/2010/main" val="119474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894CD8-4260-407E-E259-35BD29A46185}"/>
              </a:ext>
            </a:extLst>
          </p:cNvPr>
          <p:cNvSpPr/>
          <p:nvPr/>
        </p:nvSpPr>
        <p:spPr>
          <a:xfrm>
            <a:off x="1360568" y="1960682"/>
            <a:ext cx="947086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DESDE AQUÍ RESUELVA 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ANOTE EN SU CUADERNO 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SOLO LAS RESOLUCIONES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15C59A8-2849-203A-EB09-B949C47BD3AE}"/>
              </a:ext>
            </a:extLst>
          </p:cNvPr>
          <p:cNvSpPr/>
          <p:nvPr/>
        </p:nvSpPr>
        <p:spPr>
          <a:xfrm>
            <a:off x="744502" y="523938"/>
            <a:ext cx="10702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REPASO PARA EL SIMULACRO</a:t>
            </a:r>
          </a:p>
        </p:txBody>
      </p:sp>
    </p:spTree>
    <p:extLst>
      <p:ext uri="{BB962C8B-B14F-4D97-AF65-F5344CB8AC3E}">
        <p14:creationId xmlns:p14="http://schemas.microsoft.com/office/powerpoint/2010/main" val="2058868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235</TotalTime>
  <Words>226</Words>
  <Application>Microsoft Office PowerPoint</Application>
  <PresentationFormat>Panorámica</PresentationFormat>
  <Paragraphs>63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Bookman Old Style</vt:lpstr>
      <vt:lpstr>Cambria Math</vt:lpstr>
      <vt:lpstr>Rockwell</vt:lpstr>
      <vt:lpstr>Damask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ALUMNO - JHON PETER GUADALUPE HALANOCCA</dc:creator>
  <cp:lastModifiedBy>ALUMNO - JHON PETER GUADALUPE HALANOCCA</cp:lastModifiedBy>
  <cp:revision>7</cp:revision>
  <dcterms:created xsi:type="dcterms:W3CDTF">2025-06-26T03:24:24Z</dcterms:created>
  <dcterms:modified xsi:type="dcterms:W3CDTF">2025-07-16T10:43:01Z</dcterms:modified>
</cp:coreProperties>
</file>